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6" r:id="rId4"/>
    <p:sldId id="264" r:id="rId5"/>
    <p:sldId id="260" r:id="rId6"/>
    <p:sldId id="268" r:id="rId7"/>
    <p:sldId id="258" r:id="rId8"/>
    <p:sldId id="259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ORK HERE" id="{29D33B73-8CD6-425F-BF8E-B8FDDEFDC21C}">
          <p14:sldIdLst>
            <p14:sldId id="262"/>
          </p14:sldIdLst>
        </p14:section>
        <p14:section name="READY - Example #1" id="{ACC60E5A-CE72-4607-8548-68306F633229}">
          <p14:sldIdLst>
            <p14:sldId id="257"/>
            <p14:sldId id="256"/>
          </p14:sldIdLst>
        </p14:section>
        <p14:section name="READY - Example #2" id="{EFB63BAA-5AAC-45E2-A16F-6AD6172D6024}">
          <p14:sldIdLst>
            <p14:sldId id="264"/>
            <p14:sldId id="260"/>
          </p14:sldIdLst>
        </p14:section>
        <p14:section name="WORK HERE" id="{C2EBF0BF-476F-4C92-8067-113996522498}">
          <p14:sldIdLst>
            <p14:sldId id="268"/>
          </p14:sldIdLst>
        </p14:section>
        <p14:section name="READY - Example #3" id="{AC26FCA4-0FD6-4888-A6EE-5D9027B5CD6C}">
          <p14:sldIdLst>
            <p14:sldId id="258"/>
            <p14:sldId id="259"/>
          </p14:sldIdLst>
        </p14:section>
        <p14:section name="READY - Example #4" id="{AE6EFDC1-4A54-496D-9C67-F8A3CFFDAAAB}">
          <p14:sldIdLst>
            <p14:sldId id="265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4" autoAdjust="0"/>
    <p:restoredTop sz="94660"/>
  </p:normalViewPr>
  <p:slideViewPr>
    <p:cSldViewPr snapToGrid="0">
      <p:cViewPr>
        <p:scale>
          <a:sx n="50" d="100"/>
          <a:sy n="50" d="100"/>
        </p:scale>
        <p:origin x="523" y="12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D0AB4-3CB7-F0CA-6286-EC73D6A5AA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FAAADE-1821-F98B-613F-80A48C5FD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0207D-10B4-B66C-424A-CD056DC34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3E67C-78C0-1086-95E5-9E7B7AA7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0F206-AFE9-BCAC-6DDE-84C885779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9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F6CB-5F37-7372-1DE1-10D9E3B22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A4E6EA-9569-B0FE-6280-0F28CA690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0FF0-AE53-72F4-691F-407DC528B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FC1CA-7D12-B6ED-3A30-6A3EE33F7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78266-A073-394C-CB6E-9D975155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6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B81B5D-FD5B-2FA5-21D5-9A054F5914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1720FA-DD99-9021-B812-84D3FB23A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4627F-B455-2214-171B-F7AD20359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BD7A1-0A2F-7671-3FFA-75D8DEDF6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2660F-1015-8FA8-02E2-7994C3AD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9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62F8-31F7-40A2-CF69-17FABFAE5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EE989-F53E-539D-8BC1-B1D7DCE25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F778-6372-8A17-17FE-FBBDB19CD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BC300-94E0-1EBB-3B77-258E4A83D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A8CC6-1A5F-7D2D-476C-44EB8DD78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42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CFCF-F341-481E-9C52-614DE55ED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4227E-EB6E-1092-9F8E-2C2E13522F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C259F-49A9-CA1E-7504-1C22B8587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7D381-ACE2-FC27-F830-B08C10C89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E60FD-A9B4-D8B3-7227-0A88CCE4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71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AA02B-5BEF-C5F2-0A1B-D89380D02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99238-76B0-70A4-507A-4EB214A29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57679-034B-0CC4-7FEC-833E13066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E6193-01A3-3D88-2336-81476289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8885C-0A82-2A98-05E9-817CF3FE9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57E74-E167-4C6F-B31E-D492469AA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37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D20B-6C82-3B97-45BA-BFCA04273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583A3-00AE-E9A7-7624-0F0E443C4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5B8B1-D61A-EBFB-CD24-64AE4286F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4DB8F6-F471-86E2-11CE-687AE20B7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083CE8-4CBA-96C9-EA05-4C1FAA9AB3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BB372-2A5E-7D85-9830-E0D8F4FF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F2ACD1-C559-153A-502F-82C84E6C9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2E91BA-BE25-3EC1-D4E7-375724199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14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FD05D-3540-C2EE-47DE-D086F9A58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4C65FC-9E2B-DCAB-AF16-32E5CF64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9E537-8DFA-967D-A072-CB888939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836CE1-FD03-04D0-DA14-9D926847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6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B1BF59-D149-B3C7-82A4-82CE365A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D6B13-5025-918E-96A8-3E0AB8018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65387-92DF-568A-A212-7E1143A49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4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6CF07-23EC-FF10-6739-6F20069F4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856FF-496F-935B-5D09-FE2033675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5C08B-6C74-F4F5-FFD1-56148EE6F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6D232-E109-0CC8-FA62-4C96D02C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E1B29-4447-7AA3-C8D0-90B42AA3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ABE3C-E903-3EFB-FDDF-5E7AFF8D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7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6EE1F-4920-F317-367A-728B10D48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DDC673-68BD-703E-31CE-3614AC4B75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1F1829-F2BC-90EE-81D5-6EEE41471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ECE60D-0BCF-E1B9-7353-94232123A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AAEEA-9C4D-33A0-4B07-4F522DCA3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63468-548B-C0AD-3488-07F42B666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7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8ECB51-F214-4CB7-3FB6-BA122E53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2ABAD-7730-15E7-325E-7E8496EEA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FE9A2-B816-70C5-D6A1-9E19D8DE3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B57E4-B99D-433F-A75E-15DB08C1FD9A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A048D-8196-B49E-6AD5-B90DB96ED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1894D-1D33-9AB8-CF1C-C6A9689D2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5FA65-FAFD-4A2D-9047-BBD86900E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252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ndshake between two people">
            <a:extLst>
              <a:ext uri="{FF2B5EF4-FFF2-40B4-BE49-F238E27FC236}">
                <a16:creationId xmlns:a16="http://schemas.microsoft.com/office/drawing/2014/main" id="{D5E4053F-FE69-EEC4-CC3D-1690E1DC05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57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97" t="11226" r="22767" b="3218"/>
          <a:stretch/>
        </p:blipFill>
        <p:spPr>
          <a:xfrm>
            <a:off x="4154657" y="375138"/>
            <a:ext cx="7755988" cy="6096000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CDEDBC07-90A7-5FFF-AAAF-991F247923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7389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289FCF-A940-54FA-AB4D-9B120067F7A0}"/>
              </a:ext>
            </a:extLst>
          </p:cNvPr>
          <p:cNvSpPr/>
          <p:nvPr/>
        </p:nvSpPr>
        <p:spPr>
          <a:xfrm>
            <a:off x="-1859280" y="0"/>
            <a:ext cx="922137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73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59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" t="23584" b="9221"/>
          <a:stretch/>
        </p:blipFill>
        <p:spPr>
          <a:xfrm>
            <a:off x="754380" y="720000"/>
            <a:ext cx="10717620" cy="54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04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7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5" t="16500" r="27674" b="5536"/>
          <a:stretch/>
        </p:blipFill>
        <p:spPr>
          <a:xfrm>
            <a:off x="7299960" y="720000"/>
            <a:ext cx="4172040" cy="54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30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04787-5A70-A7B7-B256-BB22CA525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ndshake between two people">
            <a:extLst>
              <a:ext uri="{FF2B5EF4-FFF2-40B4-BE49-F238E27FC236}">
                <a16:creationId xmlns:a16="http://schemas.microsoft.com/office/drawing/2014/main" id="{F8DD6D43-BC7D-FAA6-65B1-5AA9CC2667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14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54032BBF-F901-6A9C-5343-300B0514C26B}"/>
              </a:ext>
            </a:extLst>
          </p:cNvPr>
          <p:cNvSpPr/>
          <p:nvPr/>
        </p:nvSpPr>
        <p:spPr>
          <a:xfrm>
            <a:off x="-731520" y="-807720"/>
            <a:ext cx="13655040" cy="8336280"/>
          </a:xfrm>
          <a:prstGeom prst="frame">
            <a:avLst>
              <a:gd name="adj1" fmla="val 7389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431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4" t="19808" r="1574" b="75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CDEDBC07-90A7-5FFF-AAAF-991F247923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7389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23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andshake between two people">
            <a:extLst>
              <a:ext uri="{FF2B5EF4-FFF2-40B4-BE49-F238E27FC236}">
                <a16:creationId xmlns:a16="http://schemas.microsoft.com/office/drawing/2014/main" id="{0B5DDA29-C680-1FD3-82A8-95AC243375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25974" r="11464" b="162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54032BBF-F901-6A9C-5343-300B0514C26B}"/>
              </a:ext>
            </a:extLst>
          </p:cNvPr>
          <p:cNvSpPr/>
          <p:nvPr/>
        </p:nvSpPr>
        <p:spPr>
          <a:xfrm>
            <a:off x="-731520" y="-807720"/>
            <a:ext cx="13655040" cy="8336280"/>
          </a:xfrm>
          <a:prstGeom prst="frame">
            <a:avLst>
              <a:gd name="adj1" fmla="val 7389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289FCF-A940-54FA-AB4D-9B120067F7A0}"/>
              </a:ext>
            </a:extLst>
          </p:cNvPr>
          <p:cNvSpPr/>
          <p:nvPr/>
        </p:nvSpPr>
        <p:spPr>
          <a:xfrm>
            <a:off x="-2697480" y="0"/>
            <a:ext cx="196596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24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CF57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2C411C34-1B2E-4647-849A-2ECB91934CD0}"/>
</file>

<file path=customXml/itemProps2.xml><?xml version="1.0" encoding="utf-8"?>
<ds:datastoreItem xmlns:ds="http://schemas.openxmlformats.org/officeDocument/2006/customXml" ds:itemID="{57351BCC-1D8A-4F4B-A0A2-BDA566182770}"/>
</file>

<file path=customXml/itemProps3.xml><?xml version="1.0" encoding="utf-8"?>
<ds:datastoreItem xmlns:ds="http://schemas.openxmlformats.org/officeDocument/2006/customXml" ds:itemID="{BAB32E5B-AFA5-448D-A8CE-CC03A2081E5E}"/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</dc:creator>
  <cp:lastModifiedBy>Andrew P</cp:lastModifiedBy>
  <cp:revision>6</cp:revision>
  <dcterms:created xsi:type="dcterms:W3CDTF">2024-01-17T08:12:08Z</dcterms:created>
  <dcterms:modified xsi:type="dcterms:W3CDTF">2024-02-20T06:31:38Z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